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66" r:id="rId3"/>
    <p:sldId id="262" r:id="rId4"/>
    <p:sldId id="265" r:id="rId5"/>
    <p:sldId id="261" r:id="rId6"/>
    <p:sldId id="260" r:id="rId7"/>
    <p:sldId id="256" r:id="rId8"/>
    <p:sldId id="263" r:id="rId9"/>
    <p:sldId id="258" r:id="rId10"/>
    <p:sldId id="259" r:id="rId11"/>
    <p:sldId id="25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/>
    <p:restoredTop sz="94626"/>
  </p:normalViewPr>
  <p:slideViewPr>
    <p:cSldViewPr snapToGrid="0" snapToObjects="1">
      <p:cViewPr varScale="1">
        <p:scale>
          <a:sx n="116" d="100"/>
          <a:sy n="116" d="100"/>
        </p:scale>
        <p:origin x="5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g>
</file>

<file path=ppt/media/image2.svg>
</file>

<file path=ppt/media/image3.jpg>
</file>

<file path=ppt/media/image4.png>
</file>

<file path=ppt/media/image5.jp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46BB0-168E-B846-AD9A-B45DAE0854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B7E610-6ADD-4942-AED1-45111A7032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E167EC-5E06-FF4B-A25E-3F36D86DD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F11B-047B-C74F-9B34-572A84E83507}" type="datetimeFigureOut">
              <a:t>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D24F78-F31A-E846-BEBD-D12AD64FE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66EBF7-A310-F841-A26F-FCA83946F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67F7D-BC86-5C4F-BC61-FA0EE94050D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2038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8CB37-F293-D448-8DC2-749D5077B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BC122E-2C42-5543-A4AF-31E416EE92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63AB70-E84D-4148-BB9C-16D89201C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F11B-047B-C74F-9B34-572A84E83507}" type="datetimeFigureOut">
              <a:t>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D33B8B-07A3-094E-B209-5A1441975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6A410E-8A76-8841-B5A3-B514A68CD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67F7D-BC86-5C4F-BC61-FA0EE94050D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24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6469D8-9E3E-C842-AD53-041AF11CE1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5D90B6-7FCC-5A46-97CF-27A7464B1D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DB48B-1D1D-2C42-94D0-F4DD45C18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F11B-047B-C74F-9B34-572A84E83507}" type="datetimeFigureOut">
              <a:t>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48C73-DBA3-5A4F-93FD-38A2D32AA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7DB7D0-F42C-1945-9E0D-164B35A7E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67F7D-BC86-5C4F-BC61-FA0EE94050D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789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F7D56E-119F-B049-A14F-6FCAA144E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5186A-7DD2-1946-A7FC-CCEF3E0C8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EACC80-6264-E346-9DA0-83C617194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F11B-047B-C74F-9B34-572A84E83507}" type="datetimeFigureOut">
              <a:t>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D9C1B3-DC33-1C4A-8615-3D870467C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159678-2F87-0E44-A3C7-256749B792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67F7D-BC86-5C4F-BC61-FA0EE94050D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227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82995-7B16-524D-AE96-D5BAF272C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01467D-CAE9-5344-ABA8-FF118C6E4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5CD8AE-6E6E-3E4F-9AF2-0CBAC908E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F11B-047B-C74F-9B34-572A84E83507}" type="datetimeFigureOut">
              <a:t>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420A6-0C6B-5747-9053-AAFDF284F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02F03-6895-454E-881B-6A152A8678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67F7D-BC86-5C4F-BC61-FA0EE94050D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35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24434-0107-1941-817B-51B1F905F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7A1DD8-985F-9C4B-BB80-044A100E5B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A5A79F-C87F-DC43-83DD-87DF2FDAE6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BD3CAE-C940-A842-A3E6-A56E7DFB7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F11B-047B-C74F-9B34-572A84E83507}" type="datetimeFigureOut">
              <a:t>2/6/25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BE0132-0A35-5C4E-A97B-0BA43DBA4D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41F963-5AF8-7A48-9A5D-8F3DE1B8E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67F7D-BC86-5C4F-BC61-FA0EE94050D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765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36BDB-C10A-8940-A664-5673F99D5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5EB807-075C-C04F-8B21-A04E77A359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42A50D-50CA-EF4D-8BE9-514A522010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B3DCA0-77F2-BA47-ADAB-E5E0AF421B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2A728-10D5-354F-8E5E-D9E6A1B938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EA8897-FF5D-6E4A-B174-8902B51AE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F11B-047B-C74F-9B34-572A84E83507}" type="datetimeFigureOut">
              <a:t>2/6/25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B01B3C-D007-8E4F-B346-CBD210EBF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EB9D14-823B-3946-BBBE-28C75E73F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67F7D-BC86-5C4F-BC61-FA0EE94050D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41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47B45A-C9E2-1549-89D4-F8C7D87D66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E6D736-E451-8042-BC30-F988FC508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F11B-047B-C74F-9B34-572A84E83507}" type="datetimeFigureOut">
              <a:t>2/6/25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D18F2D-B6CD-0043-97EA-78E452AE8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247262-4A3B-1049-BCBB-0FE264648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67F7D-BC86-5C4F-BC61-FA0EE94050D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435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88825D-17D6-B742-9335-BBEF8D317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F11B-047B-C74F-9B34-572A84E83507}" type="datetimeFigureOut">
              <a:t>2/6/25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678A29-F6B4-654C-8AD9-7113A1C27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1E744A9-A6C9-6E47-9549-50CB72DB4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67F7D-BC86-5C4F-BC61-FA0EE94050D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071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430B6B-2781-1545-98E5-930BA48063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522F3-48C4-0A49-85ED-B0D8074E7D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11B7F7-8BC4-4F4C-B8E9-55F21F31FA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FB1F90-08B9-5C4D-AA6C-B32946A159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F11B-047B-C74F-9B34-572A84E83507}" type="datetimeFigureOut">
              <a:t>2/6/25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8EBACB-6798-4648-A1D3-2ED100CD9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C2D234-3101-C14D-80A9-039E91A1D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67F7D-BC86-5C4F-BC61-FA0EE94050D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627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F515B5-3100-4A48-8CE6-DD6EB3644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427B7D-D11C-654D-8A2E-07B3BFFBC6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81017A-295C-5145-BD02-C03CDFDF67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A5CFD3-DBE5-BD4A-99C0-E6F44EEB14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CF11B-047B-C74F-9B34-572A84E83507}" type="datetimeFigureOut">
              <a:t>2/6/25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FEF49F-CC0A-4646-A0C6-967A1FCB4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6450ED-A70B-6440-A87B-8B5F5780F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D67F7D-BC86-5C4F-BC61-FA0EE94050D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210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0846C5-6CE1-0448-A73C-2B1A2B0CE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626147-CC83-B049-B777-8B09DE2D8F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0995E5-6ADD-7C41-A23B-D116A23108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9CF11B-047B-C74F-9B34-572A84E83507}" type="datetimeFigureOut">
              <a:t>2/6/25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0F5546-0AC3-3C48-8BBD-420E14C24F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819613-886E-8648-A139-4631F0D881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D67F7D-BC86-5C4F-BC61-FA0EE94050DA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060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041868C6-3799-FBF2-53EF-888C31E794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0404" y="963807"/>
            <a:ext cx="11438493" cy="4930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996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the united states&#10;&#10;Description automatically generated">
            <a:extLst>
              <a:ext uri="{FF2B5EF4-FFF2-40B4-BE49-F238E27FC236}">
                <a16:creationId xmlns:a16="http://schemas.microsoft.com/office/drawing/2014/main" id="{AA583FF1-F9FD-854B-A82C-3AFC7FDC5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553" y="251553"/>
            <a:ext cx="10914894" cy="6354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368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graph&#10;&#10;Description automatically generated">
            <a:extLst>
              <a:ext uri="{FF2B5EF4-FFF2-40B4-BE49-F238E27FC236}">
                <a16:creationId xmlns:a16="http://schemas.microsoft.com/office/drawing/2014/main" id="{369302A3-43D5-C645-BAAF-03E4B7A9C4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124" y="202882"/>
            <a:ext cx="11811752" cy="6452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842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diagram of different types of marine life&#10;&#10;Description automatically generated">
            <a:extLst>
              <a:ext uri="{FF2B5EF4-FFF2-40B4-BE49-F238E27FC236}">
                <a16:creationId xmlns:a16="http://schemas.microsoft.com/office/drawing/2014/main" id="{936EA6EE-D30D-89B6-E339-7C1888F98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9909" y="227178"/>
            <a:ext cx="5612182" cy="640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6125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graph and 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3BA13780-363B-7446-BBAC-A76B81089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845" y="522922"/>
            <a:ext cx="11624310" cy="5812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0541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2A1B178-B870-2837-CFF6-82EAE9BB0E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4740" y="221754"/>
            <a:ext cx="7502520" cy="6414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5661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playing instruments&#10;&#10;Description automatically generated">
            <a:extLst>
              <a:ext uri="{FF2B5EF4-FFF2-40B4-BE49-F238E27FC236}">
                <a16:creationId xmlns:a16="http://schemas.microsoft.com/office/drawing/2014/main" id="{4D6D7D56-5798-1B40-86B0-CBDF5A2EA1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3050" y="91772"/>
            <a:ext cx="10005899" cy="667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3294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 shot of a screen&#10;&#10;Description automatically generated with medium confidence">
            <a:extLst>
              <a:ext uri="{FF2B5EF4-FFF2-40B4-BE49-F238E27FC236}">
                <a16:creationId xmlns:a16="http://schemas.microsoft.com/office/drawing/2014/main" id="{CA585C7E-90B6-D54D-903B-7721805F2B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5079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screen&#10;&#10;Description automatically generated">
            <a:extLst>
              <a:ext uri="{FF2B5EF4-FFF2-40B4-BE49-F238E27FC236}">
                <a16:creationId xmlns:a16="http://schemas.microsoft.com/office/drawing/2014/main" id="{8B36AFE9-43F2-C84A-BF7C-95CD9A532E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97" y="1474946"/>
            <a:ext cx="11748006" cy="3908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4995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different components&#10;&#10;Description automatically generated">
            <a:extLst>
              <a:ext uri="{FF2B5EF4-FFF2-40B4-BE49-F238E27FC236}">
                <a16:creationId xmlns:a16="http://schemas.microsoft.com/office/drawing/2014/main" id="{75BF42BB-8CA3-E94F-A5C8-F7D9611390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7020" y="160020"/>
            <a:ext cx="6537960" cy="6537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1090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network of colorful dots and lines&#10;&#10;Description automatically generated">
            <a:extLst>
              <a:ext uri="{FF2B5EF4-FFF2-40B4-BE49-F238E27FC236}">
                <a16:creationId xmlns:a16="http://schemas.microsoft.com/office/drawing/2014/main" id="{3A09C247-25FE-F14F-B2D0-E3765FA55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378" y="172070"/>
            <a:ext cx="10225243" cy="651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86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Macintosh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Mason Patrick Youngblood</dc:creator>
  <cp:lastModifiedBy>Mason Youngblood</cp:lastModifiedBy>
  <cp:revision>2</cp:revision>
  <dcterms:created xsi:type="dcterms:W3CDTF">2023-08-09T12:09:49Z</dcterms:created>
  <dcterms:modified xsi:type="dcterms:W3CDTF">2025-02-06T20:15:45Z</dcterms:modified>
</cp:coreProperties>
</file>

<file path=docProps/thumbnail.jpeg>
</file>